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486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38E0C2-462A-4F4D-8DAF-4658A1E784AA}" type="datetimeFigureOut">
              <a:rPr lang="fr-FR" smtClean="0"/>
              <a:t>18/04/2011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5F7E0-46E3-4E4E-B0C6-779446BDA8F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6718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9416F-6C17-4106-943C-65C503B0E417}" type="datetime1">
              <a:rPr lang="fr-FR" smtClean="0"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592F-D35A-4ED0-A9DC-740C544FC67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F2D56-5A52-4D93-8262-9D4E5CA5B99F}" type="datetime1">
              <a:rPr lang="fr-FR" smtClean="0"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592F-D35A-4ED0-A9DC-740C544FC67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6620-4304-4925-A318-CF64F2F98C80}" type="datetime1">
              <a:rPr lang="fr-FR" smtClean="0"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592F-D35A-4ED0-A9DC-740C544FC67B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CC6-B0B9-45D4-8420-CB3D8E933D4A}" type="datetime1">
              <a:rPr lang="fr-FR" smtClean="0"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592F-D35A-4ED0-A9DC-740C544FC67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281B-E14C-4006-9C13-56D1112B7D32}" type="datetime1">
              <a:rPr lang="fr-FR" smtClean="0"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592F-D35A-4ED0-A9DC-740C544FC67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FC6A0-16B8-4C4F-B4E2-AB0606A4845C}" type="datetime1">
              <a:rPr lang="fr-FR" smtClean="0"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592F-D35A-4ED0-A9DC-740C544FC67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BE10-9DEE-4791-BBE2-72D491D36D76}" type="datetime1">
              <a:rPr lang="fr-FR" smtClean="0"/>
              <a:t>18/04/2011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592F-D35A-4ED0-A9DC-740C544FC67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FD5C-1D99-49A9-A985-B8AB51C65B7A}" type="datetime1">
              <a:rPr lang="fr-FR" smtClean="0"/>
              <a:t>18/04/2011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592F-D35A-4ED0-A9DC-740C544FC67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08600-0F5D-4D30-99E1-3D5D2E65B2F2}" type="datetime1">
              <a:rPr lang="fr-FR" smtClean="0"/>
              <a:t>18/04/2011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592F-D35A-4ED0-A9DC-740C544FC67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94B9-11DF-4815-A530-0DAED5419053}" type="datetime1">
              <a:rPr lang="fr-FR" smtClean="0"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592F-D35A-4ED0-A9DC-740C544FC67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9E741-443A-4DE2-AB81-77EB9C904122}" type="datetime1">
              <a:rPr lang="fr-FR" smtClean="0"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592F-D35A-4ED0-A9DC-740C544FC67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CF170C03-59B3-4A27-8156-6FDAA3C47BE9}" type="datetime1">
              <a:rPr lang="fr-FR" smtClean="0"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21FA592F-D35A-4ED0-A9DC-740C544FC67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CA" dirty="0"/>
              <a:t> 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Votre nom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Produits Nature</a:t>
            </a:r>
            <a:endParaRPr lang="fr-FR" dirty="0"/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321474"/>
              </p:ext>
            </p:extLst>
          </p:nvPr>
        </p:nvGraphicFramePr>
        <p:xfrm>
          <a:off x="611560" y="3284984"/>
          <a:ext cx="7986740" cy="14718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Feuille de calcul" r:id="rId3" imgW="5324493" imgH="981209" progId="Excel.Sheet.12">
                  <p:embed/>
                </p:oleObj>
              </mc:Choice>
              <mc:Fallback>
                <p:oleObj name="Feuille de calcul" r:id="rId3" imgW="5324493" imgH="98120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1560" y="3284984"/>
                        <a:ext cx="7986740" cy="1471814"/>
                      </a:xfrm>
                      <a:prstGeom prst="rect">
                        <a:avLst/>
                      </a:prstGeom>
                      <a:solidFill>
                        <a:schemeClr val="tx2">
                          <a:alpha val="40000"/>
                        </a:schemeClr>
                      </a:solidFill>
                      <a:ln w="38100">
                        <a:solidFill>
                          <a:schemeClr val="accent5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agues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Vagues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Vagues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32</TotalTime>
  <Words>5</Words>
  <Application>Microsoft Office PowerPoint</Application>
  <PresentationFormat>Affichage à l'écran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3" baseType="lpstr">
      <vt:lpstr>Vagues</vt:lpstr>
      <vt:lpstr>Feuille de calcul Microsoft Excel</vt:lpstr>
      <vt:lpstr>Produits Nature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Produits Nature</dc:title>
  <dc:creator>F</dc:creator>
  <cp:lastModifiedBy>Michèle Simond</cp:lastModifiedBy>
  <cp:revision>6</cp:revision>
  <dcterms:created xsi:type="dcterms:W3CDTF">2007-04-20T20:12:53Z</dcterms:created>
  <dcterms:modified xsi:type="dcterms:W3CDTF">2011-04-18T14:20:30Z</dcterms:modified>
</cp:coreProperties>
</file>